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a Jim Ferreira Santos" userId="abbee8ff-9d91-4586-9037-3237a2676e98" providerId="ADAL" clId="{891DAC9A-F97C-4D8E-9F1C-0F3E43AA2844}"/>
    <pc:docChg chg="undo custSel addSld delSld modSld sldOrd">
      <pc:chgData name="Lorena Jim Ferreira Santos" userId="abbee8ff-9d91-4586-9037-3237a2676e98" providerId="ADAL" clId="{891DAC9A-F97C-4D8E-9F1C-0F3E43AA2844}" dt="2023-05-24T12:35:15.154" v="69" actId="2696"/>
      <pc:docMkLst>
        <pc:docMk/>
      </pc:docMkLst>
      <pc:sldChg chg="del">
        <pc:chgData name="Lorena Jim Ferreira Santos" userId="abbee8ff-9d91-4586-9037-3237a2676e98" providerId="ADAL" clId="{891DAC9A-F97C-4D8E-9F1C-0F3E43AA2844}" dt="2023-05-24T12:35:15.154" v="69" actId="2696"/>
        <pc:sldMkLst>
          <pc:docMk/>
          <pc:sldMk cId="2553789629" sldId="256"/>
        </pc:sldMkLst>
      </pc:sldChg>
      <pc:sldChg chg="addSp delSp modSp">
        <pc:chgData name="Lorena Jim Ferreira Santos" userId="abbee8ff-9d91-4586-9037-3237a2676e98" providerId="ADAL" clId="{891DAC9A-F97C-4D8E-9F1C-0F3E43AA2844}" dt="2023-05-24T11:58:42.582" v="68" actId="14100"/>
        <pc:sldMkLst>
          <pc:docMk/>
          <pc:sldMk cId="1689290738" sldId="258"/>
        </pc:sldMkLst>
        <pc:spChg chg="del mod">
          <ac:chgData name="Lorena Jim Ferreira Santos" userId="abbee8ff-9d91-4586-9037-3237a2676e98" providerId="ADAL" clId="{891DAC9A-F97C-4D8E-9F1C-0F3E43AA2844}" dt="2023-05-24T11:53:28.033" v="9" actId="478"/>
          <ac:spMkLst>
            <pc:docMk/>
            <pc:sldMk cId="1689290738" sldId="258"/>
            <ac:spMk id="2" creationId="{F8A190E9-D523-4068-90F7-3B6B9F126EDF}"/>
          </ac:spMkLst>
        </pc:spChg>
        <pc:spChg chg="del">
          <ac:chgData name="Lorena Jim Ferreira Santos" userId="abbee8ff-9d91-4586-9037-3237a2676e98" providerId="ADAL" clId="{891DAC9A-F97C-4D8E-9F1C-0F3E43AA2844}" dt="2023-05-24T11:53:31.511" v="11" actId="478"/>
          <ac:spMkLst>
            <pc:docMk/>
            <pc:sldMk cId="1689290738" sldId="258"/>
            <ac:spMk id="3" creationId="{28C7867D-11A5-47B2-99C7-5D95866F02B3}"/>
          </ac:spMkLst>
        </pc:spChg>
        <pc:spChg chg="add del mod">
          <ac:chgData name="Lorena Jim Ferreira Santos" userId="abbee8ff-9d91-4586-9037-3237a2676e98" providerId="ADAL" clId="{891DAC9A-F97C-4D8E-9F1C-0F3E43AA2844}" dt="2023-05-24T11:53:29.999" v="10" actId="478"/>
          <ac:spMkLst>
            <pc:docMk/>
            <pc:sldMk cId="1689290738" sldId="258"/>
            <ac:spMk id="5" creationId="{6446FFBB-345A-4C1F-9049-7FE52E71E56E}"/>
          </ac:spMkLst>
        </pc:spChg>
        <pc:spChg chg="add mod">
          <ac:chgData name="Lorena Jim Ferreira Santos" userId="abbee8ff-9d91-4586-9037-3237a2676e98" providerId="ADAL" clId="{891DAC9A-F97C-4D8E-9F1C-0F3E43AA2844}" dt="2023-05-24T11:58:34.196" v="66" actId="1076"/>
          <ac:spMkLst>
            <pc:docMk/>
            <pc:sldMk cId="1689290738" sldId="258"/>
            <ac:spMk id="6" creationId="{F602D3BD-6DE7-409E-8B65-C5F11E74DE32}"/>
          </ac:spMkLst>
        </pc:spChg>
        <pc:spChg chg="add mod">
          <ac:chgData name="Lorena Jim Ferreira Santos" userId="abbee8ff-9d91-4586-9037-3237a2676e98" providerId="ADAL" clId="{891DAC9A-F97C-4D8E-9F1C-0F3E43AA2844}" dt="2023-05-24T11:58:34.196" v="66" actId="1076"/>
          <ac:spMkLst>
            <pc:docMk/>
            <pc:sldMk cId="1689290738" sldId="258"/>
            <ac:spMk id="7" creationId="{5DCD283F-1376-444A-B8CE-155EA773033D}"/>
          </ac:spMkLst>
        </pc:spChg>
        <pc:spChg chg="add mod">
          <ac:chgData name="Lorena Jim Ferreira Santos" userId="abbee8ff-9d91-4586-9037-3237a2676e98" providerId="ADAL" clId="{891DAC9A-F97C-4D8E-9F1C-0F3E43AA2844}" dt="2023-05-24T11:58:42.582" v="68" actId="14100"/>
          <ac:spMkLst>
            <pc:docMk/>
            <pc:sldMk cId="1689290738" sldId="258"/>
            <ac:spMk id="8" creationId="{B4CC0297-C2C4-4021-A411-9984A16610B2}"/>
          </ac:spMkLst>
        </pc:spChg>
      </pc:sldChg>
      <pc:sldChg chg="addSp delSp modSp">
        <pc:chgData name="Lorena Jim Ferreira Santos" userId="abbee8ff-9d91-4586-9037-3237a2676e98" providerId="ADAL" clId="{891DAC9A-F97C-4D8E-9F1C-0F3E43AA2844}" dt="2023-05-24T11:58:11.234" v="63" actId="1076"/>
        <pc:sldMkLst>
          <pc:docMk/>
          <pc:sldMk cId="3390298861" sldId="259"/>
        </pc:sldMkLst>
        <pc:spChg chg="del mod">
          <ac:chgData name="Lorena Jim Ferreira Santos" userId="abbee8ff-9d91-4586-9037-3237a2676e98" providerId="ADAL" clId="{891DAC9A-F97C-4D8E-9F1C-0F3E43AA2844}" dt="2023-05-24T11:55:35.818" v="29" actId="478"/>
          <ac:spMkLst>
            <pc:docMk/>
            <pc:sldMk cId="3390298861" sldId="259"/>
            <ac:spMk id="2" creationId="{7821E5DE-AA33-48D9-A158-8650B6BCEA9F}"/>
          </ac:spMkLst>
        </pc:spChg>
        <pc:spChg chg="add del">
          <ac:chgData name="Lorena Jim Ferreira Santos" userId="abbee8ff-9d91-4586-9037-3237a2676e98" providerId="ADAL" clId="{891DAC9A-F97C-4D8E-9F1C-0F3E43AA2844}" dt="2023-05-24T11:55:35.818" v="29" actId="478"/>
          <ac:spMkLst>
            <pc:docMk/>
            <pc:sldMk cId="3390298861" sldId="259"/>
            <ac:spMk id="3" creationId="{2C6F8253-3EE8-4CCA-AB13-32D3FF8611AB}"/>
          </ac:spMkLst>
        </pc:spChg>
        <pc:spChg chg="add del">
          <ac:chgData name="Lorena Jim Ferreira Santos" userId="abbee8ff-9d91-4586-9037-3237a2676e98" providerId="ADAL" clId="{891DAC9A-F97C-4D8E-9F1C-0F3E43AA2844}" dt="2023-05-24T11:51:51.039" v="1"/>
          <ac:spMkLst>
            <pc:docMk/>
            <pc:sldMk cId="3390298861" sldId="259"/>
            <ac:spMk id="4" creationId="{359AA70B-228E-4303-81E4-DA3E8BEA8C76}"/>
          </ac:spMkLst>
        </pc:spChg>
        <pc:spChg chg="add del">
          <ac:chgData name="Lorena Jim Ferreira Santos" userId="abbee8ff-9d91-4586-9037-3237a2676e98" providerId="ADAL" clId="{891DAC9A-F97C-4D8E-9F1C-0F3E43AA2844}" dt="2023-05-24T11:51:51.039" v="1"/>
          <ac:spMkLst>
            <pc:docMk/>
            <pc:sldMk cId="3390298861" sldId="259"/>
            <ac:spMk id="5" creationId="{61D7396C-F770-4309-A5E6-C28CA54147E3}"/>
          </ac:spMkLst>
        </pc:spChg>
        <pc:spChg chg="add del">
          <ac:chgData name="Lorena Jim Ferreira Santos" userId="abbee8ff-9d91-4586-9037-3237a2676e98" providerId="ADAL" clId="{891DAC9A-F97C-4D8E-9F1C-0F3E43AA2844}" dt="2023-05-24T11:51:51.039" v="1"/>
          <ac:spMkLst>
            <pc:docMk/>
            <pc:sldMk cId="3390298861" sldId="259"/>
            <ac:spMk id="6" creationId="{2CD1A950-4EDC-4383-B1DB-7A0AEAD89E2C}"/>
          </ac:spMkLst>
        </pc:spChg>
        <pc:spChg chg="add mod">
          <ac:chgData name="Lorena Jim Ferreira Santos" userId="abbee8ff-9d91-4586-9037-3237a2676e98" providerId="ADAL" clId="{891DAC9A-F97C-4D8E-9F1C-0F3E43AA2844}" dt="2023-05-24T11:58:11.234" v="63" actId="1076"/>
          <ac:spMkLst>
            <pc:docMk/>
            <pc:sldMk cId="3390298861" sldId="259"/>
            <ac:spMk id="7" creationId="{FC98CA02-4533-47F0-9D38-AE72A4154512}"/>
          </ac:spMkLst>
        </pc:spChg>
        <pc:spChg chg="add mod">
          <ac:chgData name="Lorena Jim Ferreira Santos" userId="abbee8ff-9d91-4586-9037-3237a2676e98" providerId="ADAL" clId="{891DAC9A-F97C-4D8E-9F1C-0F3E43AA2844}" dt="2023-05-24T11:58:11.234" v="63" actId="1076"/>
          <ac:spMkLst>
            <pc:docMk/>
            <pc:sldMk cId="3390298861" sldId="259"/>
            <ac:spMk id="8" creationId="{6A6586D1-C084-400B-BDBE-F7E437392C3F}"/>
          </ac:spMkLst>
        </pc:spChg>
      </pc:sldChg>
      <pc:sldChg chg="add del">
        <pc:chgData name="Lorena Jim Ferreira Santos" userId="abbee8ff-9d91-4586-9037-3237a2676e98" providerId="ADAL" clId="{891DAC9A-F97C-4D8E-9F1C-0F3E43AA2844}" dt="2023-05-24T11:55:17.165" v="26" actId="2696"/>
        <pc:sldMkLst>
          <pc:docMk/>
          <pc:sldMk cId="1032541453" sldId="260"/>
        </pc:sldMkLst>
      </pc:sldChg>
      <pc:sldChg chg="addSp delSp modSp add ord">
        <pc:chgData name="Lorena Jim Ferreira Santos" userId="abbee8ff-9d91-4586-9037-3237a2676e98" providerId="ADAL" clId="{891DAC9A-F97C-4D8E-9F1C-0F3E43AA2844}" dt="2023-05-24T11:58:17.302" v="64" actId="1076"/>
        <pc:sldMkLst>
          <pc:docMk/>
          <pc:sldMk cId="3100167837" sldId="260"/>
        </pc:sldMkLst>
        <pc:spChg chg="add mod">
          <ac:chgData name="Lorena Jim Ferreira Santos" userId="abbee8ff-9d91-4586-9037-3237a2676e98" providerId="ADAL" clId="{891DAC9A-F97C-4D8E-9F1C-0F3E43AA2844}" dt="2023-05-24T11:58:17.302" v="64" actId="1076"/>
          <ac:spMkLst>
            <pc:docMk/>
            <pc:sldMk cId="3100167837" sldId="260"/>
            <ac:spMk id="5" creationId="{7979FC1E-6B54-418B-BF0A-3FCE1499F838}"/>
          </ac:spMkLst>
        </pc:spChg>
        <pc:spChg chg="del mod">
          <ac:chgData name="Lorena Jim Ferreira Santos" userId="abbee8ff-9d91-4586-9037-3237a2676e98" providerId="ADAL" clId="{891DAC9A-F97C-4D8E-9F1C-0F3E43AA2844}" dt="2023-05-24T11:56:27.269" v="42" actId="478"/>
          <ac:spMkLst>
            <pc:docMk/>
            <pc:sldMk cId="3100167837" sldId="260"/>
            <ac:spMk id="6" creationId="{F602D3BD-6DE7-409E-8B65-C5F11E74DE32}"/>
          </ac:spMkLst>
        </pc:spChg>
        <pc:spChg chg="del">
          <ac:chgData name="Lorena Jim Ferreira Santos" userId="abbee8ff-9d91-4586-9037-3237a2676e98" providerId="ADAL" clId="{891DAC9A-F97C-4D8E-9F1C-0F3E43AA2844}" dt="2023-05-24T11:56:27.269" v="42" actId="478"/>
          <ac:spMkLst>
            <pc:docMk/>
            <pc:sldMk cId="3100167837" sldId="260"/>
            <ac:spMk id="7" creationId="{5DCD283F-1376-444A-B8CE-155EA773033D}"/>
          </ac:spMkLst>
        </pc:spChg>
        <pc:spChg chg="del">
          <ac:chgData name="Lorena Jim Ferreira Santos" userId="abbee8ff-9d91-4586-9037-3237a2676e98" providerId="ADAL" clId="{891DAC9A-F97C-4D8E-9F1C-0F3E43AA2844}" dt="2023-05-24T11:56:27.269" v="42" actId="478"/>
          <ac:spMkLst>
            <pc:docMk/>
            <pc:sldMk cId="3100167837" sldId="260"/>
            <ac:spMk id="8" creationId="{B4CC0297-C2C4-4021-A411-9984A16610B2}"/>
          </ac:spMkLst>
        </pc:spChg>
        <pc:spChg chg="add mod">
          <ac:chgData name="Lorena Jim Ferreira Santos" userId="abbee8ff-9d91-4586-9037-3237a2676e98" providerId="ADAL" clId="{891DAC9A-F97C-4D8E-9F1C-0F3E43AA2844}" dt="2023-05-24T11:58:17.302" v="64" actId="1076"/>
          <ac:spMkLst>
            <pc:docMk/>
            <pc:sldMk cId="3100167837" sldId="260"/>
            <ac:spMk id="9" creationId="{3806A7B9-5AC3-4EEC-B461-4D8C37726230}"/>
          </ac:spMkLst>
        </pc:spChg>
      </pc:sldChg>
      <pc:sldChg chg="addSp delSp modSp add ord">
        <pc:chgData name="Lorena Jim Ferreira Santos" userId="abbee8ff-9d91-4586-9037-3237a2676e98" providerId="ADAL" clId="{891DAC9A-F97C-4D8E-9F1C-0F3E43AA2844}" dt="2023-05-24T11:58:22.910" v="65" actId="1076"/>
        <pc:sldMkLst>
          <pc:docMk/>
          <pc:sldMk cId="826071920" sldId="261"/>
        </pc:sldMkLst>
        <pc:spChg chg="add mod">
          <ac:chgData name="Lorena Jim Ferreira Santos" userId="abbee8ff-9d91-4586-9037-3237a2676e98" providerId="ADAL" clId="{891DAC9A-F97C-4D8E-9F1C-0F3E43AA2844}" dt="2023-05-24T11:58:22.910" v="65" actId="1076"/>
          <ac:spMkLst>
            <pc:docMk/>
            <pc:sldMk cId="826071920" sldId="261"/>
            <ac:spMk id="4" creationId="{AA669E84-C02F-4F16-840C-DAF1C81443B5}"/>
          </ac:spMkLst>
        </pc:spChg>
        <pc:spChg chg="add mod">
          <ac:chgData name="Lorena Jim Ferreira Santos" userId="abbee8ff-9d91-4586-9037-3237a2676e98" providerId="ADAL" clId="{891DAC9A-F97C-4D8E-9F1C-0F3E43AA2844}" dt="2023-05-24T11:58:22.910" v="65" actId="1076"/>
          <ac:spMkLst>
            <pc:docMk/>
            <pc:sldMk cId="826071920" sldId="261"/>
            <ac:spMk id="5" creationId="{D8A6E6ED-9825-434D-A850-F35185DAB807}"/>
          </ac:spMkLst>
        </pc:spChg>
        <pc:spChg chg="del">
          <ac:chgData name="Lorena Jim Ferreira Santos" userId="abbee8ff-9d91-4586-9037-3237a2676e98" providerId="ADAL" clId="{891DAC9A-F97C-4D8E-9F1C-0F3E43AA2844}" dt="2023-05-24T11:57:11.517" v="50" actId="478"/>
          <ac:spMkLst>
            <pc:docMk/>
            <pc:sldMk cId="826071920" sldId="261"/>
            <ac:spMk id="7" creationId="{FC98CA02-4533-47F0-9D38-AE72A4154512}"/>
          </ac:spMkLst>
        </pc:spChg>
        <pc:spChg chg="del">
          <ac:chgData name="Lorena Jim Ferreira Santos" userId="abbee8ff-9d91-4586-9037-3237a2676e98" providerId="ADAL" clId="{891DAC9A-F97C-4D8E-9F1C-0F3E43AA2844}" dt="2023-05-24T11:57:11.517" v="50" actId="478"/>
          <ac:spMkLst>
            <pc:docMk/>
            <pc:sldMk cId="826071920" sldId="261"/>
            <ac:spMk id="8" creationId="{6A6586D1-C084-400B-BDBE-F7E437392C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40119-81A8-4517-9175-E269D12BD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089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C386EC-CDF9-4C84-9FC9-2B47C6C0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849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4156D0-FC0F-4286-AD43-88CA4806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05EACC-648E-4632-B67A-A52EFD21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E673C-9B9B-477D-BB75-4B9BAA23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8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59C64-0B16-4A1B-A3E8-CBB339B6C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E1FE29-3EFB-4D86-BEFF-37758BEC1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84E5AA-E8DC-4464-853B-935F52BE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53783C-5B9C-4C97-A787-A40013DE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379ACE-EECD-4121-B876-54E5D85B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3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C9B48A-47BB-4715-A87F-48BC2962B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B3F5EA-8080-4A98-8876-8515DC22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16407A-72E4-434E-A961-207FC580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0B17CE-6A9B-45B4-B900-ACB740B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8311DE-2B92-41EC-A9D3-B6DAB774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6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B96A4-777B-4DDD-9E8A-1081A574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749" y="549938"/>
            <a:ext cx="681505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EC2751-58A2-4BDB-B54E-A646B1EB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33D9D-C6B7-4C09-B8B6-6DC441F7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913EF4-1910-41DE-8CB7-C1458663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823E56-BA3B-4C8F-8C4C-66EE390B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2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4C4D1-8A0C-4AF2-A4B1-949B31526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54" y="180949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5EE612-C88A-4728-A9ED-70FBCD994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7654" y="47591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DA317D-8D9B-4C01-9BF2-A47049DA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27A6C4-1BBE-4CA0-B494-4EEC34DC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CC6F5E-0EE5-4671-B030-0085020B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8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0F381-32B3-4F3E-BA17-3CFB49B5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520" y="526297"/>
            <a:ext cx="6815051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F29509-D2E2-4E9C-8C67-D5218D042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004" y="2128880"/>
            <a:ext cx="5181600" cy="39242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E6D139-B172-4DE3-B75F-94F7C19EB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879"/>
            <a:ext cx="5181600" cy="4048083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3641BB-D712-4863-ACD8-C4052C5F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DF6F6D-36EB-4F96-B447-25A32865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05FD4D-1D62-4EDA-BA28-893FAD66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3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BC967-E2BC-4EE2-BC40-19885838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FFC8E3-EE9A-4E00-A494-F2F1192DF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D3BB3F-7E4E-43F8-9BEE-6B26EBAC1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E7A43B-99FC-4DA6-9C93-77025B684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90E8EF-902A-42CB-9969-697482106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56F0D6-67D7-4CD8-8186-D233BC90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D3EB0E-5528-4C53-BA27-81F552FD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E24D002-111E-4670-9E3E-4CE8CA3B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81236-BB76-4614-8A67-8BF864EC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E2E9A5-B612-467B-990C-03AF959C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1DE91D-AF98-4F7D-BC28-C14B4F4C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ACE231-D7AB-4EB5-B172-D78A3458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2B6D21-3B5F-4EC5-A611-B95586C5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F65684-0CC8-4D57-BA57-6A2D7CDA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54ADDB-A38C-4BE7-ACA5-02E60C2F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6A245-8ACD-4FAB-B16B-14FA9F5C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158" y="561687"/>
            <a:ext cx="5437909" cy="11530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DBA98-9741-479C-B7A0-F96303D6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EF4DE5-3F68-4FB7-A974-41BAF6EA3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2217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DC29DE-E34A-4C16-AE7A-D8A299AA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AEA1C4-CC2A-47F8-92AF-27CFF752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6DF6B1-D8C6-44BC-925C-CB4A0C13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34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E888E-4611-4911-9C20-EF98167F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C9B983-7A1F-4683-A14D-294BA1D8A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E470DB-BC85-4B6B-B865-1B5CDF1FD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854601-CF4C-4153-AF2D-D4D75A0F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51F57E-31DD-400D-B43A-11A90877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81EF33-3191-4E60-B870-A90235C5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13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8C24F2-FE8B-4348-9759-CBFD47F2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749" y="500062"/>
            <a:ext cx="68150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D5B152-CD5E-4820-89F9-4100065A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003" y="2307763"/>
            <a:ext cx="10515600" cy="2846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E219AD-2362-496A-95DA-D929C7366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3D49-46AB-4847-B953-4DDEA866264E}" type="datetimeFigureOut">
              <a:rPr lang="pt-BR" smtClean="0"/>
              <a:t>05/09/2023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EF9068-F5FA-4D73-90F2-30FD47FE5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64E208-C1A6-4569-8023-7ECB9CCFC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3">
            <a:extLst>
              <a:ext uri="{FF2B5EF4-FFF2-40B4-BE49-F238E27FC236}">
                <a16:creationId xmlns:a16="http://schemas.microsoft.com/office/drawing/2014/main" id="{F602D3BD-6DE7-409E-8B65-C5F11E74DE32}"/>
              </a:ext>
            </a:extLst>
          </p:cNvPr>
          <p:cNvSpPr txBox="1"/>
          <p:nvPr/>
        </p:nvSpPr>
        <p:spPr>
          <a:xfrm>
            <a:off x="408407" y="1890110"/>
            <a:ext cx="6965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25">
            <a:extLst>
              <a:ext uri="{FF2B5EF4-FFF2-40B4-BE49-F238E27FC236}">
                <a16:creationId xmlns:a16="http://schemas.microsoft.com/office/drawing/2014/main" id="{5DCD283F-1376-444A-B8CE-155EA773033D}"/>
              </a:ext>
            </a:extLst>
          </p:cNvPr>
          <p:cNvSpPr txBox="1"/>
          <p:nvPr/>
        </p:nvSpPr>
        <p:spPr>
          <a:xfrm>
            <a:off x="429065" y="3111615"/>
            <a:ext cx="6945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US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Autor</a:t>
            </a:r>
            <a:r>
              <a:rPr lang="en-US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8" name="TextBox 25">
            <a:extLst>
              <a:ext uri="{FF2B5EF4-FFF2-40B4-BE49-F238E27FC236}">
                <a16:creationId xmlns:a16="http://schemas.microsoft.com/office/drawing/2014/main" id="{B4CC0297-C2C4-4021-A411-9984A16610B2}"/>
              </a:ext>
            </a:extLst>
          </p:cNvPr>
          <p:cNvSpPr txBox="1"/>
          <p:nvPr/>
        </p:nvSpPr>
        <p:spPr>
          <a:xfrm>
            <a:off x="408406" y="4231134"/>
            <a:ext cx="6965727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~75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palavras</a:t>
            </a:r>
            <a:endParaRPr lang="en-US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e-poster para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postar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LinkedIn. 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criatividade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considerada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julgamento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melhores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trabalhos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9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3">
            <a:extLst>
              <a:ext uri="{FF2B5EF4-FFF2-40B4-BE49-F238E27FC236}">
                <a16:creationId xmlns:a16="http://schemas.microsoft.com/office/drawing/2014/main" id="{FC98CA02-4533-47F0-9D38-AE72A4154512}"/>
              </a:ext>
            </a:extLst>
          </p:cNvPr>
          <p:cNvSpPr txBox="1"/>
          <p:nvPr/>
        </p:nvSpPr>
        <p:spPr>
          <a:xfrm>
            <a:off x="390291" y="1854871"/>
            <a:ext cx="768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6A6586D1-C084-400B-BDBE-F7E437392C3F}"/>
              </a:ext>
            </a:extLst>
          </p:cNvPr>
          <p:cNvSpPr txBox="1"/>
          <p:nvPr/>
        </p:nvSpPr>
        <p:spPr>
          <a:xfrm>
            <a:off x="379107" y="2936851"/>
            <a:ext cx="9930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Itens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abordado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Lacuna de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que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39029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7979FC1E-6B54-418B-BF0A-3FCE1499F838}"/>
              </a:ext>
            </a:extLst>
          </p:cNvPr>
          <p:cNvSpPr txBox="1"/>
          <p:nvPr/>
        </p:nvSpPr>
        <p:spPr>
          <a:xfrm>
            <a:off x="392815" y="1921840"/>
            <a:ext cx="692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33">
            <a:extLst>
              <a:ext uri="{FF2B5EF4-FFF2-40B4-BE49-F238E27FC236}">
                <a16:creationId xmlns:a16="http://schemas.microsoft.com/office/drawing/2014/main" id="{3806A7B9-5AC3-4EEC-B461-4D8C37726230}"/>
              </a:ext>
            </a:extLst>
          </p:cNvPr>
          <p:cNvSpPr txBox="1"/>
          <p:nvPr/>
        </p:nvSpPr>
        <p:spPr>
          <a:xfrm>
            <a:off x="392815" y="2935740"/>
            <a:ext cx="6552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US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tenha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aprovação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seres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animais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 o CAAE.</a:t>
            </a:r>
          </a:p>
          <a:p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10016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AA669E84-C02F-4F16-840C-DAF1C81443B5}"/>
              </a:ext>
            </a:extLst>
          </p:cNvPr>
          <p:cNvSpPr txBox="1"/>
          <p:nvPr/>
        </p:nvSpPr>
        <p:spPr>
          <a:xfrm>
            <a:off x="406338" y="1889440"/>
            <a:ext cx="768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4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D8A6E6ED-9825-434D-A850-F35185DAB807}"/>
              </a:ext>
            </a:extLst>
          </p:cNvPr>
          <p:cNvSpPr txBox="1"/>
          <p:nvPr/>
        </p:nvSpPr>
        <p:spPr>
          <a:xfrm>
            <a:off x="406338" y="2942440"/>
            <a:ext cx="6461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remeter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corroborar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pertinente</a:t>
            </a:r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826071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96d3a9-6586-4e20-b45a-26beadf1f96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5437F0820E341967F2F06E40935C9" ma:contentTypeVersion="15" ma:contentTypeDescription="Create a new document." ma:contentTypeScope="" ma:versionID="430a504b436e323fe55a4aadb7c9126b">
  <xsd:schema xmlns:xsd="http://www.w3.org/2001/XMLSchema" xmlns:xs="http://www.w3.org/2001/XMLSchema" xmlns:p="http://schemas.microsoft.com/office/2006/metadata/properties" xmlns:ns3="f396d3a9-6586-4e20-b45a-26beadf1f96c" xmlns:ns4="34982910-0a73-487a-bdc0-c6a09afdd95f" targetNamespace="http://schemas.microsoft.com/office/2006/metadata/properties" ma:root="true" ma:fieldsID="c9fc65d698f210982fbb289435f552b1" ns3:_="" ns4:_="">
    <xsd:import namespace="f396d3a9-6586-4e20-b45a-26beadf1f96c"/>
    <xsd:import namespace="34982910-0a73-487a-bdc0-c6a09afdd9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6d3a9-6586-4e20-b45a-26beadf1f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2910-0a73-487a-bdc0-c6a09afdd95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B1A93C-5EF4-4005-A37C-2B4235BCA0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2E3495-9B1D-4784-B690-7BC03DAD282C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f396d3a9-6586-4e20-b45a-26beadf1f96c"/>
    <ds:schemaRef ds:uri="34982910-0a73-487a-bdc0-c6a09afdd95f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4D22269-81BD-4A5B-8A00-72992C202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96d3a9-6586-4e20-b45a-26beadf1f96c"/>
    <ds:schemaRef ds:uri="34982910-0a73-487a-bdc0-c6a09afdd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Lorena Jim Ferreira Santos</dc:creator>
  <cp:lastModifiedBy>Gabriel Duarte de Oliveira</cp:lastModifiedBy>
  <cp:revision>4</cp:revision>
  <dcterms:created xsi:type="dcterms:W3CDTF">2023-05-09T19:09:11Z</dcterms:created>
  <dcterms:modified xsi:type="dcterms:W3CDTF">2023-09-05T14:13:34Z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0x01010088F5437F0820E341967F2F06E40935C9</vt:lpwstr>
  </property>
</Properties>
</file>